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12/17/2014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5567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12/17/2014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9753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12/17/2014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155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12/17/2014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253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12/17/2014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9673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12/17/2014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268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12/17/2014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315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12/17/2014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218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12/17/2014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07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12/17/2014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103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12/17/2014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042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60C3E2-331C-4F5B-8BAF-64FD3DF26C4A}" type="datetimeFigureOut">
              <a:rPr lang="en-US" smtClean="0"/>
              <a:t>12/17/2014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726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Me </a:t>
            </a:r>
            <a:r>
              <a:rPr lang="en-US" dirty="0" err="1" smtClean="0">
                <a:solidFill>
                  <a:srgbClr val="00B050"/>
                </a:solidFill>
              </a:rPr>
              <a:t>llamo</a:t>
            </a:r>
            <a:r>
              <a:rPr lang="en-US" dirty="0" smtClean="0">
                <a:solidFill>
                  <a:srgbClr val="00B050"/>
                </a:solidFill>
              </a:rPr>
              <a:t> ___________ </a:t>
            </a:r>
            <a:r>
              <a:rPr lang="en-US" dirty="0" err="1" smtClean="0">
                <a:solidFill>
                  <a:srgbClr val="00B050"/>
                </a:solidFill>
              </a:rPr>
              <a:t>Clase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smtClean="0">
                <a:solidFill>
                  <a:srgbClr val="00B050"/>
                </a:solidFill>
              </a:rPr>
              <a:t>802</a:t>
            </a:r>
            <a:r>
              <a:rPr lang="en-US" dirty="0" smtClean="0">
                <a:solidFill>
                  <a:srgbClr val="00B050"/>
                </a:solidFill>
              </a:rPr>
              <a:t/>
            </a:r>
            <a:br>
              <a:rPr lang="en-US" dirty="0" smtClean="0">
                <a:solidFill>
                  <a:srgbClr val="00B050"/>
                </a:solidFill>
              </a:rPr>
            </a:br>
            <a:r>
              <a:rPr lang="en-US" dirty="0" smtClean="0">
                <a:solidFill>
                  <a:srgbClr val="00B050"/>
                </a:solidFill>
              </a:rPr>
              <a:t>La </a:t>
            </a:r>
            <a:r>
              <a:rPr lang="en-US" dirty="0" err="1" smtClean="0">
                <a:solidFill>
                  <a:srgbClr val="00B050"/>
                </a:solidFill>
              </a:rPr>
              <a:t>fecha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err="1" smtClean="0">
                <a:solidFill>
                  <a:srgbClr val="00B050"/>
                </a:solidFill>
              </a:rPr>
              <a:t>es</a:t>
            </a:r>
            <a:r>
              <a:rPr lang="en-US" dirty="0" smtClean="0">
                <a:solidFill>
                  <a:srgbClr val="00B050"/>
                </a:solidFill>
              </a:rPr>
              <a:t> el </a:t>
            </a:r>
            <a:r>
              <a:rPr lang="en-US" dirty="0" smtClean="0">
                <a:solidFill>
                  <a:srgbClr val="00B050"/>
                </a:solidFill>
              </a:rPr>
              <a:t>18 </a:t>
            </a:r>
            <a:r>
              <a:rPr lang="en-US" dirty="0" smtClean="0">
                <a:solidFill>
                  <a:srgbClr val="00B050"/>
                </a:solidFill>
              </a:rPr>
              <a:t>de </a:t>
            </a:r>
            <a:r>
              <a:rPr lang="en-US" dirty="0" err="1" smtClean="0">
                <a:solidFill>
                  <a:srgbClr val="00B050"/>
                </a:solidFill>
              </a:rPr>
              <a:t>diciembre</a:t>
            </a:r>
            <a:r>
              <a:rPr lang="en-US" dirty="0" smtClean="0">
                <a:solidFill>
                  <a:srgbClr val="00B050"/>
                </a:solidFill>
              </a:rPr>
              <a:t> del 2014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" y="1524000"/>
            <a:ext cx="8686800" cy="5105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 36:  </a:t>
            </a:r>
            <a:r>
              <a:rPr lang="en-US" dirty="0" smtClean="0"/>
              <a:t>¿</a:t>
            </a:r>
            <a:r>
              <a:rPr lang="en-US" dirty="0" err="1" smtClean="0"/>
              <a:t>Quien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el </a:t>
            </a:r>
            <a:r>
              <a:rPr lang="en-US" dirty="0" err="1" smtClean="0"/>
              <a:t>personaje</a:t>
            </a:r>
            <a:r>
              <a:rPr lang="en-US" dirty="0" smtClean="0"/>
              <a:t> principal de la </a:t>
            </a:r>
            <a:r>
              <a:rPr lang="en-US" dirty="0" err="1" smtClean="0"/>
              <a:t>pelicula</a:t>
            </a:r>
            <a:r>
              <a:rPr lang="en-US" dirty="0" smtClean="0"/>
              <a:t> “Goal: The Dream Begins”?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Actividades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dirty="0" smtClean="0"/>
              <a:t>Leer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preguntas</a:t>
            </a:r>
            <a:r>
              <a:rPr lang="en-US" dirty="0" smtClean="0"/>
              <a:t> del </a:t>
            </a:r>
            <a:r>
              <a:rPr lang="en-US" dirty="0" err="1" smtClean="0"/>
              <a:t>paquete</a:t>
            </a:r>
            <a:r>
              <a:rPr lang="en-US" dirty="0" smtClean="0"/>
              <a:t> </a:t>
            </a:r>
            <a:r>
              <a:rPr lang="en-US" dirty="0" err="1" smtClean="0"/>
              <a:t>distribuido</a:t>
            </a:r>
            <a:endParaRPr lang="en-US" dirty="0" smtClean="0"/>
          </a:p>
          <a:p>
            <a:r>
              <a:rPr lang="en-US" dirty="0" err="1" smtClean="0"/>
              <a:t>Mirar</a:t>
            </a:r>
            <a:r>
              <a:rPr lang="en-US" dirty="0" smtClean="0"/>
              <a:t> la </a:t>
            </a:r>
            <a:r>
              <a:rPr lang="en-US" dirty="0" err="1" smtClean="0"/>
              <a:t>primera</a:t>
            </a:r>
            <a:r>
              <a:rPr lang="en-US" dirty="0" smtClean="0"/>
              <a:t> parte de la </a:t>
            </a:r>
            <a:r>
              <a:rPr lang="en-US" dirty="0" err="1" smtClean="0"/>
              <a:t>pelicula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Toma</a:t>
            </a:r>
            <a:r>
              <a:rPr lang="en-US" dirty="0" smtClean="0"/>
              <a:t> </a:t>
            </a:r>
            <a:r>
              <a:rPr lang="en-US" dirty="0" err="1" smtClean="0"/>
              <a:t>apuntes</a:t>
            </a:r>
            <a:r>
              <a:rPr lang="en-US" dirty="0" smtClean="0"/>
              <a:t> </a:t>
            </a:r>
            <a:r>
              <a:rPr lang="en-US" dirty="0" err="1" smtClean="0"/>
              <a:t>activos</a:t>
            </a:r>
            <a:r>
              <a:rPr lang="en-US" dirty="0" smtClean="0"/>
              <a:t> de lo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crees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importante</a:t>
            </a:r>
            <a:r>
              <a:rPr lang="en-US" dirty="0" smtClean="0"/>
              <a:t> o </a:t>
            </a:r>
            <a:r>
              <a:rPr lang="en-US" dirty="0" err="1" smtClean="0"/>
              <a:t>interesante</a:t>
            </a:r>
            <a:r>
              <a:rPr lang="en-US" dirty="0" smtClean="0"/>
              <a:t> </a:t>
            </a:r>
            <a:r>
              <a:rPr lang="en-US" dirty="0" err="1" smtClean="0"/>
              <a:t>durante</a:t>
            </a:r>
            <a:r>
              <a:rPr lang="en-US" dirty="0" smtClean="0"/>
              <a:t> la </a:t>
            </a:r>
            <a:r>
              <a:rPr lang="en-US" dirty="0" err="1" smtClean="0"/>
              <a:t>pelicula</a:t>
            </a:r>
            <a:r>
              <a:rPr lang="en-US" dirty="0" smtClean="0"/>
              <a:t>.</a:t>
            </a:r>
            <a:endParaRPr lang="en-US" dirty="0"/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36:</a:t>
            </a:r>
          </a:p>
          <a:p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preguntas</a:t>
            </a:r>
            <a:r>
              <a:rPr lang="en-US" smtClean="0"/>
              <a:t> </a:t>
            </a:r>
            <a:r>
              <a:rPr lang="en-US" smtClean="0"/>
              <a:t>1-9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8648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1131</TotalTime>
  <Words>63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 Clase 802 La fecha es el 18 de diciembre del 2014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801 La fecha es el 15 de diciembre del 2014</dc:title>
  <dc:creator>Helen Zumaeta</dc:creator>
  <cp:lastModifiedBy>Helen Zumaeta</cp:lastModifiedBy>
  <cp:revision>5</cp:revision>
  <dcterms:created xsi:type="dcterms:W3CDTF">2014-12-15T19:13:06Z</dcterms:created>
  <dcterms:modified xsi:type="dcterms:W3CDTF">2014-12-18T15:16:15Z</dcterms:modified>
</cp:coreProperties>
</file>